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D6D2E-6CD4-450B-B168-72FFACAF9EC9}" type="datetimeFigureOut">
              <a:rPr lang="ru-RU" smtClean="0"/>
              <a:t>14.05.2020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0B207-2421-4598-A89A-E3C189028515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D6D2E-6CD4-450B-B168-72FFACAF9EC9}" type="datetimeFigureOut">
              <a:rPr lang="ru-RU" smtClean="0"/>
              <a:t>14.05.2020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0B207-2421-4598-A89A-E3C189028515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D6D2E-6CD4-450B-B168-72FFACAF9EC9}" type="datetimeFigureOut">
              <a:rPr lang="ru-RU" smtClean="0"/>
              <a:t>14.05.2020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0B207-2421-4598-A89A-E3C18902851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D6D2E-6CD4-450B-B168-72FFACAF9EC9}" type="datetimeFigureOut">
              <a:rPr lang="ru-RU" smtClean="0"/>
              <a:t>14.05.2020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0B207-2421-4598-A89A-E3C189028515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D6D2E-6CD4-450B-B168-72FFACAF9EC9}" type="datetimeFigureOut">
              <a:rPr lang="ru-RU" smtClean="0"/>
              <a:t>14.05.2020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0B207-2421-4598-A89A-E3C189028515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D6D2E-6CD4-450B-B168-72FFACAF9EC9}" type="datetimeFigureOut">
              <a:rPr lang="ru-RU" smtClean="0"/>
              <a:t>14.05.2020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0B207-2421-4598-A89A-E3C18902851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D6D2E-6CD4-450B-B168-72FFACAF9EC9}" type="datetimeFigureOut">
              <a:rPr lang="ru-RU" smtClean="0"/>
              <a:t>14.05.2020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0B207-2421-4598-A89A-E3C18902851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D6D2E-6CD4-450B-B168-72FFACAF9EC9}" type="datetimeFigureOut">
              <a:rPr lang="ru-RU" smtClean="0"/>
              <a:t>14.05.2020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0B207-2421-4598-A89A-E3C18902851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D6D2E-6CD4-450B-B168-72FFACAF9EC9}" type="datetimeFigureOut">
              <a:rPr lang="ru-RU" smtClean="0"/>
              <a:t>14.05.2020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0B207-2421-4598-A89A-E3C189028515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D6D2E-6CD4-450B-B168-72FFACAF9EC9}" type="datetimeFigureOut">
              <a:rPr lang="ru-RU" smtClean="0"/>
              <a:t>14.05.2020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0B207-2421-4598-A89A-E3C18902851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D6D2E-6CD4-450B-B168-72FFACAF9EC9}" type="datetimeFigureOut">
              <a:rPr lang="ru-RU" smtClean="0"/>
              <a:t>14.05.2020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0B207-2421-4598-A89A-E3C18902851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A17D6D2E-6CD4-450B-B168-72FFACAF9EC9}" type="datetimeFigureOut">
              <a:rPr lang="ru-RU" smtClean="0"/>
              <a:t>14.05.2020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FC10B207-2421-4598-A89A-E3C189028515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041760" y="548680"/>
            <a:ext cx="479650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800" b="1" dirty="0">
                <a:solidFill>
                  <a:srgbClr val="FF0000"/>
                </a:solidFill>
                <a:latin typeface="Times New Roman" pitchFamily="18"/>
                <a:cs typeface="Times New Roman" pitchFamily="18"/>
              </a:rPr>
              <a:t>Подарок ветеранам от детей</a:t>
            </a:r>
            <a:endParaRPr lang="ru-RU" sz="2800" b="1" dirty="0">
              <a:solidFill>
                <a:srgbClr val="FF0000"/>
              </a:solidFill>
              <a:latin typeface="Times New Roman" pitchFamily="18"/>
              <a:cs typeface="Times New Roman" pitchFamily="18"/>
            </a:endParaRPr>
          </a:p>
        </p:txBody>
      </p:sp>
      <p:pic>
        <p:nvPicPr>
          <p:cNvPr id="5" name="Picture 7" descr="C:\Users\Анатолий и Анна\Desktop\Screenshot_2020-05-14-15-23-34-423_com.instagram.android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359788" y="1187549"/>
            <a:ext cx="4434218" cy="4462957"/>
          </a:xfrm>
          <a:prstGeom prst="rect">
            <a:avLst/>
          </a:prstGeom>
          <a:noFill/>
          <a:ln>
            <a:noFill/>
          </a:ln>
          <a:effectLst>
            <a:outerShdw dist="139699" dir="2700000" algn="tl">
              <a:srgbClr val="333333">
                <a:alpha val="65000"/>
              </a:srgbClr>
            </a:outerShdw>
          </a:effectLst>
        </p:spPr>
      </p:pic>
      <p:pic>
        <p:nvPicPr>
          <p:cNvPr id="6" name="Picture 1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473490" y="2747151"/>
            <a:ext cx="4729551" cy="4110849"/>
          </a:xfrm>
          <a:prstGeom prst="rect">
            <a:avLst/>
          </a:prstGeom>
          <a:noFill/>
          <a:ln>
            <a:noFill/>
          </a:ln>
          <a:effectLst>
            <a:outerShdw dist="139699" dir="2700000" algn="tl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950372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2769159"/>
            <a:ext cx="4642431" cy="3946535"/>
          </a:xfrm>
          <a:prstGeom prst="rect">
            <a:avLst/>
          </a:prstGeom>
          <a:noFill/>
          <a:ln>
            <a:noFill/>
          </a:ln>
          <a:effectLst>
            <a:outerShdw dist="139699" dir="2700000" algn="tl">
              <a:srgbClr val="333333">
                <a:alpha val="65000"/>
              </a:srgbClr>
            </a:outerShdw>
          </a:effectLst>
        </p:spPr>
      </p:pic>
      <p:pic>
        <p:nvPicPr>
          <p:cNvPr id="5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427984" y="-57399"/>
            <a:ext cx="5070482" cy="5244605"/>
          </a:xfrm>
          <a:prstGeom prst="rect">
            <a:avLst/>
          </a:prstGeom>
          <a:noFill/>
          <a:ln>
            <a:noFill/>
          </a:ln>
          <a:effectLst>
            <a:outerShdw dist="139699" dir="2700000" algn="tl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01127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28347" y="395459"/>
            <a:ext cx="2233979" cy="3123754"/>
          </a:xfrm>
          <a:prstGeom prst="rect">
            <a:avLst/>
          </a:prstGeom>
          <a:noFill/>
          <a:ln>
            <a:noFill/>
          </a:ln>
          <a:effectLst>
            <a:outerShdw dist="139699" dir="2700000" algn="tl">
              <a:srgbClr val="333333">
                <a:alpha val="65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60307" y="3416912"/>
            <a:ext cx="3456386" cy="3441088"/>
          </a:xfrm>
          <a:prstGeom prst="rect">
            <a:avLst/>
          </a:prstGeom>
          <a:noFill/>
          <a:ln>
            <a:noFill/>
          </a:ln>
          <a:effectLst>
            <a:outerShdw dist="139699" dir="2700000" algn="tl">
              <a:srgbClr val="333333">
                <a:alpha val="65000"/>
              </a:srgbClr>
            </a:outerShdw>
          </a:effectLst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6095305" y="165474"/>
            <a:ext cx="3077358" cy="3120975"/>
          </a:xfrm>
          <a:prstGeom prst="rect">
            <a:avLst/>
          </a:prstGeom>
          <a:noFill/>
          <a:ln>
            <a:noFill/>
          </a:ln>
          <a:effectLst>
            <a:outerShdw dist="139699" dir="2700000" algn="tl">
              <a:srgbClr val="333333">
                <a:alpha val="65000"/>
              </a:srgbClr>
            </a:outerShdw>
          </a:effectLst>
        </p:spPr>
      </p:pic>
      <p:pic>
        <p:nvPicPr>
          <p:cNvPr id="8" name="Picture 5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5968304" y="3525428"/>
            <a:ext cx="3331360" cy="3366052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3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3059832" y="1268760"/>
            <a:ext cx="3168350" cy="3742684"/>
          </a:xfrm>
          <a:prstGeom prst="rect">
            <a:avLst/>
          </a:prstGeom>
          <a:noFill/>
          <a:ln>
            <a:noFill/>
          </a:ln>
          <a:effectLst>
            <a:outerShdw dist="139699" dir="2700000" algn="tl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262407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276981" y="548680"/>
            <a:ext cx="432041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000" b="1" dirty="0">
                <a:solidFill>
                  <a:srgbClr val="FF0000"/>
                </a:solidFill>
              </a:rPr>
              <a:t>Подарок ветеранам от педагогов</a:t>
            </a:r>
            <a:endParaRPr lang="ru-RU" sz="2000" b="1" dirty="0">
              <a:solidFill>
                <a:srgbClr val="FF0000"/>
              </a:solidFill>
            </a:endParaRPr>
          </a:p>
        </p:txBody>
      </p:sp>
      <p:pic>
        <p:nvPicPr>
          <p:cNvPr id="5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401478" y="1244201"/>
            <a:ext cx="2927577" cy="26971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366695" y="4089541"/>
            <a:ext cx="3154053" cy="23555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3851920" y="2276872"/>
            <a:ext cx="1759745" cy="27619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2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5895618" y="4078287"/>
            <a:ext cx="3037992" cy="2655428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5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6067109" y="1212300"/>
            <a:ext cx="2695011" cy="259402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88125995"/>
      </p:ext>
    </p:extLst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8</TotalTime>
  <Words>8</Words>
  <Application>Microsoft Office PowerPoint</Application>
  <PresentationFormat>Экран (4:3)</PresentationFormat>
  <Paragraphs>2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Воздушный поток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Анатолий и Анна</dc:creator>
  <cp:lastModifiedBy>Анатолий и Анна</cp:lastModifiedBy>
  <cp:revision>1</cp:revision>
  <dcterms:created xsi:type="dcterms:W3CDTF">2020-05-14T13:33:06Z</dcterms:created>
  <dcterms:modified xsi:type="dcterms:W3CDTF">2020-05-14T13:41:28Z</dcterms:modified>
</cp:coreProperties>
</file>